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FA09C-EB25-4B95-BD6D-483ED4A5B01A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D85D1-78D5-4DA6-BF0F-CF972885E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D85D1-78D5-4DA6-BF0F-CF972885EA9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CB46-C7A8-4998-A784-000EFC309703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FB0B-D434-4497-8364-F4952DAC9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CB46-C7A8-4998-A784-000EFC309703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FB0B-D434-4497-8364-F4952DAC9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CB46-C7A8-4998-A784-000EFC309703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FB0B-D434-4497-8364-F4952DAC9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CB46-C7A8-4998-A784-000EFC309703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FB0B-D434-4497-8364-F4952DAC9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CB46-C7A8-4998-A784-000EFC309703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FB0B-D434-4497-8364-F4952DAC9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CB46-C7A8-4998-A784-000EFC309703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FB0B-D434-4497-8364-F4952DAC9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CB46-C7A8-4998-A784-000EFC309703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FB0B-D434-4497-8364-F4952DAC9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CB46-C7A8-4998-A784-000EFC309703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FB0B-D434-4497-8364-F4952DAC9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CB46-C7A8-4998-A784-000EFC309703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FB0B-D434-4497-8364-F4952DAC9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CB46-C7A8-4998-A784-000EFC309703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FB0B-D434-4497-8364-F4952DAC9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CB46-C7A8-4998-A784-000EFC309703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FB0B-D434-4497-8364-F4952DAC9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5CB46-C7A8-4998-A784-000EFC309703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6FB0B-D434-4497-8364-F4952DAC9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rontime\Desktop\9_may%20-%2045.&#1052;&#1080;&#1085;&#1091;&#1090;&#1072;%20&#1084;&#1086;&#1083;&#1095;&#1072;&#1085;&#1080;&#1103;%20-&#1086;&#1090;&#1089;&#1095;&#1077;&#1090;%20&#1084;&#1077;&#1090;&#1088;&#1086;&#1085;&#1086;&#1084;&#1086;&#1084;%201%20&#1084;&#1080;&#1085;&#1091;&#1090;&#1099;.mp3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rontime\Desktop\&#1075;&#1086;&#1083;&#1086;&#1089;%20&#1083;&#1077;&#1074;&#1080;&#1090;&#1072;&#1085;&#1072;%20-%20%20&#1085;&#1072;&#1096;&#1072;%20&#1074;&#1077;&#1083;&#1080;&#1082;&#1072;&#1103;%20&#1087;&#1086;&#1073;&#1077;&#1076;&#1072;%20(&#1082;&#1086;&#1085;&#1077;&#1094;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Frontime\Desktop\&#1044;&#1077;&#1085;&#1100;%20&#1055;&#1086;&#1073;&#1077;&#1076;&#1099;%20-%20(&#1084;&#1080;&#1085;&#1091;&#1089;).mp3" TargetMode="External"/><Relationship Id="rId1" Type="http://schemas.openxmlformats.org/officeDocument/2006/relationships/audio" Target="file:///C:\Users\Frontime\Desktop\-_Den_Pobedy_(xMusic.me)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rontime\Desktop\&#1043;&#1086;&#1083;&#1086;&#1089;%20&#1051;&#1077;&#1074;&#1080;&#1090;&#1072;&#1085;&#1072;%20-%20&#1042;&#1085;&#1080;&#1084;&#1072;&#1085;&#1080;&#1077;!%20&#1043;&#1086;&#1074;&#1086;&#1088;&#1080;&#1090;%20&#1052;&#1086;&#1089;&#1082;&#1074;&#1072;!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rontime\Desktop\Neizvesten_-_YUrij_Levitan_Govorit_Moskva._V_poslednij_chas_-_proryv_blokady_Leningrada_(xMusic.me).mp3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http://www.playcast.ru/uploads/2016/04/29/18463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fs00.infourok.ru/images/doc/174/199419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-214338"/>
            <a:ext cx="5120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Минута памяти!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9_may - 45.Минута молчания -отсчет метрономом 1 мину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0" name="Picture 6" descr="https://im0-tub-ru.yandex.net/i?id=158d6ac029ec2cf9d252e53d6c7879b0&amp;n=33&amp;h=215&amp;w=2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4628" cy="6858000"/>
          </a:xfrm>
          <a:prstGeom prst="rect">
            <a:avLst/>
          </a:prstGeom>
          <a:noFill/>
        </p:spPr>
      </p:pic>
      <p:pic>
        <p:nvPicPr>
          <p:cNvPr id="82946" name="Picture 2" descr="http://cdn01.ru/files/users/images/d3/18/d318a27058b44d36cf102bb26af8157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0"/>
            <a:ext cx="4762500" cy="28098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2500306"/>
            <a:ext cx="664373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Конец Великой Отечественной Войны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голос левитана -  наша великая победа (конец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-_Den_Pobedy_(xMusic.me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159746" name="Picture 2" descr="http://cs626924.vk.me/v626924761/8e7a/hMKW1-NntC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700775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714356"/>
            <a:ext cx="72666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9 мая – день Победы</a:t>
            </a:r>
            <a:r>
              <a:rPr lang="ru-RU" sz="6000" dirty="0">
                <a:solidFill>
                  <a:srgbClr val="FF0000"/>
                </a:solidFill>
              </a:rPr>
              <a:t>!</a:t>
            </a:r>
            <a:endParaRPr lang="ru-RU" dirty="0"/>
          </a:p>
        </p:txBody>
      </p:sp>
      <p:pic>
        <p:nvPicPr>
          <p:cNvPr id="9" name="День Победы - (минус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714876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981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89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fs00.infourok.ru/images/doc/162/18703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2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playcast.ru/uploads/2015/06/20/140502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black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0"/>
            <a:ext cx="8207054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начало </a:t>
            </a:r>
          </a:p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Великой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Отечественной Войны!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 descr="https://fs00.infourok.ru/images/doc/260/265123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" name="Голос Левитана - Внимание! Говорит Москва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teaps.s3.amazonaws.com/images/1367853913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85728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old.artyushenkooleg.ru/files/cache/59d71f4035be13cbfa7a61bd58fe532d_f29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858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17 </a:t>
            </a:r>
            <a:r>
              <a:rPr lang="ru-RU" sz="3600" b="1" dirty="0">
                <a:solidFill>
                  <a:srgbClr val="FF0000"/>
                </a:solidFill>
              </a:rPr>
              <a:t>ноября 1942 – декабрь 1943 года </a:t>
            </a:r>
            <a:r>
              <a:rPr lang="ru-RU" dirty="0">
                <a:solidFill>
                  <a:srgbClr val="FF0000"/>
                </a:solidFill>
              </a:rPr>
              <a:t>– </a:t>
            </a:r>
            <a:r>
              <a:rPr lang="ru-RU" sz="2400" i="1" dirty="0">
                <a:solidFill>
                  <a:schemeClr val="bg1"/>
                </a:solidFill>
              </a:rPr>
              <a:t>коренной перелом в ходе ВОВ и Второй Мировой войны, переход стратегической инициативы к Советской Армии завершился форсированием Днепра и освобождением Киева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Neizvesten_-_YUrij_Levitan_Govorit_Moskva._V_poslednij_chas_-_proryv_blokady_Leningrada_(xMusic.me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81922" name="Picture 2" descr="http://www.dk-stroitel.ru/wp-content/uploads/2016/01/%D0%91%D0%BB%D0%BE%D0%BA%D0%B0%D0%B4%D0%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0122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714752"/>
            <a:ext cx="8282056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18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января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1943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прорыв блокады Ленинграда!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playcast.ru/uploads/2010/05/07/1740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818717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82550" contourW="12700">
              <a:bevelT w="0"/>
              <a:bevelB w="44450" h="82550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chemeClr val="bg1"/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для тебя, и для меня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chemeClr val="bg1"/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Он сделал, все что мог: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chemeClr val="bg1"/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Себя в бою не пожалел,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chemeClr val="bg1"/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 Родину сберег!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chemeClr val="bg1"/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Picture 6" descr="http://img-fotki.yandex.ru/get/6742/275543429.7/0_1a4dc1_675013c6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82</Words>
  <Application>Microsoft Office PowerPoint</Application>
  <PresentationFormat>Экран (4:3)</PresentationFormat>
  <Paragraphs>13</Paragraphs>
  <Slides>12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Frontime</dc:creator>
  <cp:lastModifiedBy>Frontime</cp:lastModifiedBy>
  <cp:revision>18</cp:revision>
  <dcterms:created xsi:type="dcterms:W3CDTF">2017-02-07T08:25:27Z</dcterms:created>
  <dcterms:modified xsi:type="dcterms:W3CDTF">2017-02-07T16:33:34Z</dcterms:modified>
</cp:coreProperties>
</file>